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06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9731A-1BC7-BF4D-9EA5-6D4B0C29A96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name and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Pictures/names of your team members</a:t>
            </a:r>
          </a:p>
          <a:p>
            <a:r>
              <a:rPr lang="en-US" dirty="0" smtClean="0"/>
              <a:t>Logo (if applicable)</a:t>
            </a:r>
          </a:p>
          <a:p>
            <a:r>
              <a:rPr lang="en-US" dirty="0" smtClean="0"/>
              <a:t>Product picture/description (1 sentence)</a:t>
            </a:r>
          </a:p>
          <a:p>
            <a:r>
              <a:rPr lang="en-US" dirty="0" smtClean="0"/>
              <a:t>Number of customer contacts since session 1/subset in person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5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:Distribution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thought</a:t>
            </a:r>
          </a:p>
          <a:p>
            <a:r>
              <a:rPr lang="en-US" dirty="0" smtClean="0"/>
              <a:t>Whom we interviewed</a:t>
            </a:r>
          </a:p>
          <a:p>
            <a:r>
              <a:rPr lang="en-US" dirty="0" smtClean="0"/>
              <a:t>What we learned</a:t>
            </a:r>
          </a:p>
          <a:p>
            <a:r>
              <a:rPr lang="en-US" dirty="0" smtClean="0"/>
              <a:t>What we would do 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2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Hypothesis: Customer Relationships –Get/Keep/Grow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 thought</a:t>
            </a:r>
          </a:p>
          <a:p>
            <a:r>
              <a:rPr lang="en-US" dirty="0"/>
              <a:t>Whom we interviewed</a:t>
            </a:r>
          </a:p>
          <a:p>
            <a:r>
              <a:rPr lang="en-US" dirty="0"/>
              <a:t>What we learned</a:t>
            </a:r>
          </a:p>
          <a:p>
            <a:r>
              <a:rPr lang="en-US" dirty="0"/>
              <a:t>What we would do next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4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learned in the last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5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8936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371599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2302936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943600" y="2031986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1600202" y="888987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5257799" y="888987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6200000">
            <a:off x="1600201" y="3174986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6200000">
            <a:off x="5257802" y="3174985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6" y="694253"/>
            <a:ext cx="1773936" cy="3449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6" y="5283199"/>
            <a:ext cx="952500" cy="2159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839" y="5300132"/>
            <a:ext cx="622300" cy="6096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5834" y="5283199"/>
            <a:ext cx="622300" cy="444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802" y="5283199"/>
            <a:ext cx="1143000" cy="2159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5361" y="711186"/>
            <a:ext cx="927100" cy="279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2596" y="711186"/>
            <a:ext cx="431800" cy="4318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49961" y="2997201"/>
            <a:ext cx="952500" cy="254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39096" y="3009901"/>
            <a:ext cx="495300" cy="482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91469" y="708986"/>
            <a:ext cx="1219200" cy="279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5849" y="693333"/>
            <a:ext cx="546100" cy="4445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62606" y="3014134"/>
            <a:ext cx="685800" cy="2413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92392" y="2997201"/>
            <a:ext cx="558800" cy="4445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52790" y="700520"/>
            <a:ext cx="1320800" cy="2540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73590" y="749286"/>
            <a:ext cx="406400" cy="482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528740" y="700520"/>
            <a:ext cx="1744980" cy="32177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3866" y="67732"/>
            <a:ext cx="388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The Business Model Canvas</a:t>
            </a:r>
            <a:endParaRPr lang="en-US" sz="2400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8936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371599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2302936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943600" y="2031986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1600202" y="888987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5257799" y="888987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6200000">
            <a:off x="1600201" y="3174986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6200000">
            <a:off x="5257802" y="3174985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6" y="694253"/>
            <a:ext cx="1773936" cy="3449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6" y="5283199"/>
            <a:ext cx="952500" cy="2159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839" y="5300132"/>
            <a:ext cx="622300" cy="6096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5834" y="5283199"/>
            <a:ext cx="622300" cy="444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802" y="5283199"/>
            <a:ext cx="1143000" cy="2159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5361" y="711186"/>
            <a:ext cx="927100" cy="279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2596" y="711186"/>
            <a:ext cx="431800" cy="4318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49961" y="2997201"/>
            <a:ext cx="952500" cy="254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39096" y="3009901"/>
            <a:ext cx="495300" cy="482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91469" y="708986"/>
            <a:ext cx="1219200" cy="279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5849" y="693333"/>
            <a:ext cx="546100" cy="4445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62606" y="3014134"/>
            <a:ext cx="685800" cy="2413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92392" y="2997201"/>
            <a:ext cx="558800" cy="4445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52790" y="700520"/>
            <a:ext cx="1320800" cy="2540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73590" y="749286"/>
            <a:ext cx="406400" cy="482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528740" y="700520"/>
            <a:ext cx="1744980" cy="32177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3866" y="67732"/>
            <a:ext cx="388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The Business Model Canvas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232228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84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Team name and number</vt:lpstr>
      <vt:lpstr>Hypothesis :Distribution Channels</vt:lpstr>
      <vt:lpstr>Hypothesis: Customer Relationships –Get/Keep/Grow</vt:lpstr>
      <vt:lpstr>Surprises</vt:lpstr>
      <vt:lpstr>PowerPoint Presentation</vt:lpstr>
      <vt:lpstr>PowerPoint Presentation</vt:lpstr>
    </vt:vector>
  </TitlesOfParts>
  <Company>Stanford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Haymore</dc:creator>
  <cp:lastModifiedBy>O'Connor, Jillian</cp:lastModifiedBy>
  <cp:revision>6</cp:revision>
  <dcterms:created xsi:type="dcterms:W3CDTF">2011-10-11T01:59:36Z</dcterms:created>
  <dcterms:modified xsi:type="dcterms:W3CDTF">2016-10-19T00:40:53Z</dcterms:modified>
</cp:coreProperties>
</file>