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14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731A-1BC7-BF4D-9EA5-6D4B0C29A961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731A-1BC7-BF4D-9EA5-6D4B0C29A961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731A-1BC7-BF4D-9EA5-6D4B0C29A961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731A-1BC7-BF4D-9EA5-6D4B0C29A961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731A-1BC7-BF4D-9EA5-6D4B0C29A961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731A-1BC7-BF4D-9EA5-6D4B0C29A961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731A-1BC7-BF4D-9EA5-6D4B0C29A961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731A-1BC7-BF4D-9EA5-6D4B0C29A961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731A-1BC7-BF4D-9EA5-6D4B0C29A961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731A-1BC7-BF4D-9EA5-6D4B0C29A961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731A-1BC7-BF4D-9EA5-6D4B0C29A961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9731A-1BC7-BF4D-9EA5-6D4B0C29A961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BD198-5B4E-DD46-AA8D-494E9005B01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name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Pictures/names of your team members</a:t>
            </a:r>
          </a:p>
          <a:p>
            <a:r>
              <a:rPr lang="en-US" dirty="0"/>
              <a:t>Logo (if applicable)</a:t>
            </a:r>
          </a:p>
          <a:p>
            <a:r>
              <a:rPr lang="en-US" dirty="0"/>
              <a:t>Product picture/description (</a:t>
            </a:r>
            <a:r>
              <a:rPr lang="en-US"/>
              <a:t>1 sentence)</a:t>
            </a:r>
          </a:p>
        </p:txBody>
      </p:sp>
    </p:spTree>
    <p:extLst>
      <p:ext uri="{BB962C8B-B14F-4D97-AF65-F5344CB8AC3E}">
        <p14:creationId xmlns:p14="http://schemas.microsoft.com/office/powerpoint/2010/main" val="1151250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5232400"/>
            <a:ext cx="4572000" cy="16256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88936" y="5232400"/>
            <a:ext cx="4572000" cy="16256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6200000">
            <a:off x="-1371599" y="2031987"/>
            <a:ext cx="4572000" cy="1828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6200000">
            <a:off x="2302936" y="2031987"/>
            <a:ext cx="4572000" cy="1828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6200000">
            <a:off x="5943600" y="2031986"/>
            <a:ext cx="4572000" cy="1828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6200000">
            <a:off x="1600202" y="888987"/>
            <a:ext cx="2286000" cy="1828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6200000">
            <a:off x="5257799" y="888987"/>
            <a:ext cx="2286001" cy="1828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6200000">
            <a:off x="1600201" y="3174986"/>
            <a:ext cx="2286000" cy="1828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6200000">
            <a:off x="5257802" y="3174985"/>
            <a:ext cx="2286001" cy="1828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66" y="694253"/>
            <a:ext cx="1773936" cy="3449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66" y="5283199"/>
            <a:ext cx="952500" cy="2159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6839" y="5300132"/>
            <a:ext cx="622300" cy="6096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15834" y="5283199"/>
            <a:ext cx="622300" cy="44450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2802" y="5283199"/>
            <a:ext cx="1143000" cy="21590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75361" y="711186"/>
            <a:ext cx="927100" cy="27940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02596" y="711186"/>
            <a:ext cx="431800" cy="43180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49961" y="2997201"/>
            <a:ext cx="952500" cy="25400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39096" y="3009901"/>
            <a:ext cx="495300" cy="48260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91469" y="708986"/>
            <a:ext cx="1219200" cy="27940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895849" y="693333"/>
            <a:ext cx="546100" cy="44450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562606" y="3014134"/>
            <a:ext cx="685800" cy="24130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692392" y="2997201"/>
            <a:ext cx="558800" cy="44450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352790" y="700520"/>
            <a:ext cx="1320800" cy="25400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673590" y="749286"/>
            <a:ext cx="406400" cy="48260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528740" y="700520"/>
            <a:ext cx="1744980" cy="321770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33866" y="67732"/>
            <a:ext cx="3881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The Business Model Canvas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24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Team name</vt:lpstr>
      <vt:lpstr>PowerPoint Presentation</vt:lpstr>
    </vt:vector>
  </TitlesOfParts>
  <Company>Stanford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Thomas Haymore</dc:creator>
  <cp:lastModifiedBy>Jillian Helen Oconnor</cp:lastModifiedBy>
  <cp:revision>3</cp:revision>
  <dcterms:created xsi:type="dcterms:W3CDTF">2011-10-11T01:59:36Z</dcterms:created>
  <dcterms:modified xsi:type="dcterms:W3CDTF">2016-10-03T14:47:13Z</dcterms:modified>
</cp:coreProperties>
</file>